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0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70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34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61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97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59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67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30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90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59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77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50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4BB8-F626-499D-AEDD-9600867A2531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2C27-221B-44C5-8F37-532D8186C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26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hyperlink" Target="mailto:acces@escape-jobs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42" y="186518"/>
            <a:ext cx="7852382" cy="667148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87624" y="1467419"/>
            <a:ext cx="35283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Partir des régions pour le plafonnement progressif des GES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33"/>
            <a:ext cx="1691680" cy="95157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513415" y="262389"/>
            <a:ext cx="2914569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Plafonnement progressif par un www.comptecarbone.cc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868143" y="497144"/>
            <a:ext cx="309634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9 semaines d’assises du climat</a:t>
            </a:r>
            <a:br>
              <a:rPr lang="fr-FR" b="1" dirty="0" smtClean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tx1"/>
                </a:solidFill>
              </a:rPr>
              <a:t>2021 concluent à 4 critères :</a:t>
            </a:r>
            <a:br>
              <a:rPr lang="fr-FR" b="1" dirty="0" smtClean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tx1"/>
                </a:solidFill>
              </a:rPr>
              <a:t>1-garantir</a:t>
            </a:r>
            <a:br>
              <a:rPr lang="fr-FR" b="1" dirty="0" smtClean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tx1"/>
                </a:solidFill>
              </a:rPr>
              <a:t>2-tout compter</a:t>
            </a:r>
            <a:br>
              <a:rPr lang="fr-FR" b="1" dirty="0" smtClean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tx1"/>
                </a:solidFill>
              </a:rPr>
              <a:t>3-justice sociale</a:t>
            </a:r>
            <a:br>
              <a:rPr lang="fr-FR" b="1" dirty="0" smtClean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tx1"/>
                </a:solidFill>
              </a:rPr>
              <a:t>4-tous acteurs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3522258"/>
            <a:ext cx="2448272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Déjà une vingtaine de comités locaux carbone pour une pédagogie ludique citoyenne et pour motiver les élus 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211960" y="2852936"/>
            <a:ext cx="4752527" cy="11695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</a:rPr>
              <a:t>en mettant en place des ajustoirs régionaux coordonnés par une agence nationale paritaire qui affecte un quota à chaque citoyen et le réduise de 6% chaque année, prévoyant la </a:t>
            </a:r>
            <a:r>
              <a:rPr lang="fr-FR" sz="1400" i="1" dirty="0" smtClean="0">
                <a:solidFill>
                  <a:srgbClr val="C00000"/>
                </a:solidFill>
              </a:rPr>
              <a:t>dimension européenne </a:t>
            </a:r>
            <a:r>
              <a:rPr lang="fr-FR" sz="1400" b="1" dirty="0" smtClean="0">
                <a:solidFill>
                  <a:srgbClr val="C00000"/>
                </a:solidFill>
              </a:rPr>
              <a:t>par coordination des agences nationales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62233" y="4653136"/>
            <a:ext cx="140591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Convention citoyenne de Clermont-Ferrand</a:t>
            </a:r>
            <a:endParaRPr lang="fr-FR" sz="12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716016" y="5517232"/>
            <a:ext cx="27002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smtClean="0"/>
              <a:t>Nos territoires en action…</a:t>
            </a:r>
            <a:endParaRPr lang="fr-FR" b="1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79512" y="6443463"/>
            <a:ext cx="72008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smtClean="0"/>
              <a:t>Armel Prieur, président d’escape-jobs pour l’emploi sans carbone  : </a:t>
            </a:r>
            <a:r>
              <a:rPr lang="fr-FR" sz="1400" b="1" dirty="0" smtClean="0">
                <a:hlinkClick r:id="rId4"/>
              </a:rPr>
              <a:t>acces@escape-jobs.fr</a:t>
            </a:r>
            <a:r>
              <a:rPr lang="fr-FR" sz="1400" b="1" dirty="0" smtClean="0"/>
              <a:t> </a:t>
            </a:r>
            <a:endParaRPr lang="fr-FR" sz="1400" b="1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005654"/>
            <a:ext cx="1262867" cy="143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3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94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</dc:creator>
  <cp:lastModifiedBy>Armel</cp:lastModifiedBy>
  <cp:revision>7</cp:revision>
  <dcterms:created xsi:type="dcterms:W3CDTF">2022-03-04T16:58:26Z</dcterms:created>
  <dcterms:modified xsi:type="dcterms:W3CDTF">2022-03-04T18:17:30Z</dcterms:modified>
</cp:coreProperties>
</file>